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7" r:id="rId2"/>
    <p:sldId id="27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-8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FC8608-0C04-E749-92EE-7298FB536658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C0AA9-9167-E54B-BCFC-A7F0F370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39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84DC16-B996-914D-BDAE-0E75F3172D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677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81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40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2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66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88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61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06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64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67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62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449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04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34" y="188640"/>
            <a:ext cx="9144000" cy="647801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7864" y="116632"/>
            <a:ext cx="2880320" cy="562074"/>
          </a:xfrm>
        </p:spPr>
        <p:txBody>
          <a:bodyPr>
            <a:noAutofit/>
          </a:bodyPr>
          <a:lstStyle/>
          <a:p>
            <a:r>
              <a:rPr lang="en-CA" sz="3200" i="1" dirty="0" err="1" smtClean="0">
                <a:solidFill>
                  <a:schemeClr val="bg1"/>
                </a:solidFill>
              </a:rPr>
              <a:t>Gefionella</a:t>
            </a:r>
            <a:endParaRPr lang="en-US" sz="3200" i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85704" y="6309320"/>
            <a:ext cx="665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solidFill>
                  <a:srgbClr val="FFFFFF"/>
                </a:solidFill>
              </a:rPr>
              <a:t>5 µm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66024" y="6309320"/>
            <a:ext cx="665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solidFill>
                  <a:srgbClr val="FFFFFF"/>
                </a:solidFill>
              </a:rPr>
              <a:t>1 µm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78392" y="6309320"/>
            <a:ext cx="665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solidFill>
                  <a:srgbClr val="FFFFFF"/>
                </a:solidFill>
              </a:rPr>
              <a:t>1 µm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78392" y="4293096"/>
            <a:ext cx="665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solidFill>
                  <a:srgbClr val="FFFFFF"/>
                </a:solidFill>
              </a:rPr>
              <a:t>1 µm</a:t>
            </a:r>
          </a:p>
        </p:txBody>
      </p:sp>
    </p:spTree>
    <p:extLst>
      <p:ext uri="{BB962C8B-B14F-4D97-AF65-F5344CB8AC3E}">
        <p14:creationId xmlns:p14="http://schemas.microsoft.com/office/powerpoint/2010/main" val="3412411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3996"/>
            <a:ext cx="1979712" cy="611764"/>
          </a:xfrm>
        </p:spPr>
        <p:txBody>
          <a:bodyPr>
            <a:normAutofit/>
          </a:bodyPr>
          <a:lstStyle/>
          <a:p>
            <a:r>
              <a:rPr lang="en-CA" sz="2800" i="1" dirty="0" err="1" smtClean="0">
                <a:latin typeface="Trebuchet MS" panose="020B06030202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Gefionella</a:t>
            </a:r>
            <a:endParaRPr lang="en-US" sz="2800" i="1" dirty="0">
              <a:latin typeface="Trebuchet MS" panose="020B06030202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705600" y="0"/>
            <a:ext cx="2438400" cy="2768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>
              <a:lnSpc>
                <a:spcPct val="110000"/>
              </a:lnSpc>
              <a:buNone/>
            </a:pPr>
            <a:r>
              <a:rPr lang="en-US" altLang="en-US" sz="1800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Microtubular</a:t>
            </a:r>
            <a:r>
              <a:rPr lang="en-US" altLang="en-US" sz="1800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Roots</a:t>
            </a:r>
            <a:endParaRPr lang="en-US" altLang="en-US" sz="1800" dirty="0" smtClean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>
              <a:lnSpc>
                <a:spcPct val="110000"/>
              </a:lnSpc>
              <a:buFontTx/>
              <a:buNone/>
            </a:pPr>
            <a:r>
              <a:rPr lang="en-US" altLang="en-US" sz="1800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• </a:t>
            </a:r>
            <a:r>
              <a:rPr lang="en-US" altLang="en-US" sz="18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right root, left part</a:t>
            </a:r>
          </a:p>
          <a:p>
            <a:pPr algn="r">
              <a:lnSpc>
                <a:spcPct val="110000"/>
              </a:lnSpc>
              <a:buFontTx/>
              <a:buNone/>
            </a:pPr>
            <a:r>
              <a:rPr lang="en-US" altLang="en-US" sz="1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• right root, right part</a:t>
            </a:r>
          </a:p>
          <a:p>
            <a:pPr algn="r">
              <a:lnSpc>
                <a:spcPct val="110000"/>
              </a:lnSpc>
              <a:buFontTx/>
              <a:buNone/>
            </a:pPr>
            <a:r>
              <a:rPr lang="en-US" altLang="en-US" sz="1800" dirty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• middle </a:t>
            </a:r>
            <a:r>
              <a:rPr lang="en-US" altLang="en-US" sz="1800" dirty="0" smtClean="0">
                <a:solidFill>
                  <a:srgbClr val="FF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root</a:t>
            </a:r>
          </a:p>
          <a:p>
            <a:pPr algn="r">
              <a:lnSpc>
                <a:spcPct val="110000"/>
              </a:lnSpc>
              <a:buFontTx/>
              <a:buNone/>
            </a:pPr>
            <a:r>
              <a:rPr lang="en-US" altLang="en-US" sz="1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• left root</a:t>
            </a:r>
          </a:p>
          <a:p>
            <a:pPr algn="r">
              <a:lnSpc>
                <a:spcPct val="110000"/>
              </a:lnSpc>
              <a:buFontTx/>
              <a:buNone/>
            </a:pPr>
            <a:r>
              <a:rPr lang="en-US" altLang="en-US" sz="1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• anterior root</a:t>
            </a:r>
          </a:p>
          <a:p>
            <a:pPr algn="r">
              <a:lnSpc>
                <a:spcPct val="110000"/>
              </a:lnSpc>
              <a:buFontTx/>
              <a:buNone/>
            </a:pPr>
            <a:r>
              <a:rPr lang="en-US" altLang="en-US" sz="1800" dirty="0" smtClean="0">
                <a:solidFill>
                  <a:srgbClr val="8484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• dorsal fan</a:t>
            </a:r>
            <a:endParaRPr lang="en-US" altLang="en-US" sz="1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</a:endParaRPr>
          </a:p>
        </p:txBody>
      </p:sp>
      <p:sp>
        <p:nvSpPr>
          <p:cNvPr id="10" name="Rectangle 6"/>
          <p:cNvSpPr>
            <a:spLocks noChangeArrowheads="1"/>
          </p:cNvSpPr>
          <p:nvPr/>
        </p:nvSpPr>
        <p:spPr bwMode="auto">
          <a:xfrm>
            <a:off x="179512" y="1264196"/>
            <a:ext cx="1602432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lnSpc>
                <a:spcPct val="110000"/>
              </a:lnSpc>
              <a:buFontTx/>
              <a:buNone/>
            </a:pPr>
            <a:r>
              <a:rPr lang="en-US" altLang="en-US" sz="1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Basal Bodies</a:t>
            </a:r>
            <a:endParaRPr lang="en-US" alt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</a:endParaRPr>
          </a:p>
          <a:p>
            <a:pPr>
              <a:lnSpc>
                <a:spcPct val="110000"/>
              </a:lnSpc>
              <a:buFontTx/>
              <a:buNone/>
            </a:pPr>
            <a:r>
              <a:rPr lang="en-US" altLang="en-US" sz="18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• posterior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altLang="en-US" sz="1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• </a:t>
            </a:r>
            <a:r>
              <a:rPr lang="en-US" altLang="en-US" sz="1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anterior</a:t>
            </a:r>
            <a:endParaRPr lang="en-US" altLang="en-US" sz="1800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2111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43</Words>
  <Application>Microsoft Macintosh PowerPoint</Application>
  <PresentationFormat>On-screen Show (4:3)</PresentationFormat>
  <Paragraphs>17</Paragraphs>
  <Slides>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Gefionella</vt:lpstr>
      <vt:lpstr>Gefionella</vt:lpstr>
    </vt:vector>
  </TitlesOfParts>
  <Company>American Museum of Natural History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Iron Out the Kinks</dc:title>
  <dc:creator>Aaron Heiss</dc:creator>
  <cp:lastModifiedBy>Aaron Heiss</cp:lastModifiedBy>
  <cp:revision>9</cp:revision>
  <dcterms:created xsi:type="dcterms:W3CDTF">2018-08-07T19:30:38Z</dcterms:created>
  <dcterms:modified xsi:type="dcterms:W3CDTF">2018-08-07T19:39:23Z</dcterms:modified>
</cp:coreProperties>
</file>

<file path=docProps/thumbnail.jpeg>
</file>